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9" r:id="rId4"/>
    <p:sldId id="271" r:id="rId5"/>
    <p:sldId id="273" r:id="rId6"/>
    <p:sldId id="274" r:id="rId7"/>
    <p:sldId id="275" r:id="rId8"/>
    <p:sldId id="277" r:id="rId9"/>
    <p:sldId id="278" r:id="rId10"/>
    <p:sldId id="282" r:id="rId11"/>
    <p:sldId id="279" r:id="rId12"/>
    <p:sldId id="283" r:id="rId13"/>
    <p:sldId id="280" r:id="rId14"/>
    <p:sldId id="276" r:id="rId15"/>
    <p:sldId id="281" r:id="rId16"/>
    <p:sldId id="284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20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4ED1-4D17-AD48-8110-8BCEC2736374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ChromNet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0-27 at 4.1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2" y="0"/>
            <a:ext cx="7761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1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Principal component</a:t>
            </a:r>
          </a:p>
          <a:p>
            <a:r>
              <a:rPr lang="en-US" dirty="0" err="1" smtClean="0"/>
              <a:t>tSNE</a:t>
            </a:r>
            <a:endParaRPr lang="en-US" dirty="0" smtClean="0"/>
          </a:p>
          <a:p>
            <a:r>
              <a:rPr lang="en-US" dirty="0" err="1" smtClean="0"/>
              <a:t>CellNet</a:t>
            </a:r>
            <a:r>
              <a:rPr lang="en-US" dirty="0" smtClean="0"/>
              <a:t>-like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0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Measures of variability in single cells</a:t>
            </a:r>
          </a:p>
          <a:p>
            <a:r>
              <a:rPr lang="en-US" dirty="0" smtClean="0"/>
              <a:t>Effectiveness of </a:t>
            </a:r>
            <a:r>
              <a:rPr lang="en-US" dirty="0" err="1" smtClean="0"/>
              <a:t>iPSC</a:t>
            </a:r>
            <a:r>
              <a:rPr lang="en-US" dirty="0" smtClean="0"/>
              <a:t> conversions</a:t>
            </a:r>
          </a:p>
          <a:p>
            <a:r>
              <a:rPr lang="en-US" dirty="0" smtClean="0"/>
              <a:t>Identification of TFs that mediate cellular phenotypes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9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4 at 2.4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127"/>
            <a:ext cx="9144000" cy="49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15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Interpretation </a:t>
            </a:r>
            <a:endParaRPr lang="en-US" dirty="0"/>
          </a:p>
        </p:txBody>
      </p:sp>
      <p:pic>
        <p:nvPicPr>
          <p:cNvPr id="4" name="Picture 3" descr="Screen Shot 2016-11-02 at 11.22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016"/>
            <a:ext cx="9144000" cy="438952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371600" y="6308452"/>
            <a:ext cx="6400800" cy="549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Corces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9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TF clone knock-</a:t>
            </a:r>
            <a:r>
              <a:rPr lang="en-US" dirty="0" smtClean="0"/>
              <a:t>ins</a:t>
            </a:r>
          </a:p>
          <a:p>
            <a:r>
              <a:rPr lang="en-US" dirty="0" smtClean="0"/>
              <a:t>TF knock 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5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3756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0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</a:t>
            </a:r>
            <a:r>
              <a:rPr lang="en-US" dirty="0" err="1" smtClean="0"/>
              <a:t>CellNet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handles microarray</a:t>
            </a:r>
          </a:p>
          <a:p>
            <a:pPr lvl="1"/>
            <a:r>
              <a:rPr lang="en-US" dirty="0" smtClean="0"/>
              <a:t>No RNA-Seq</a:t>
            </a:r>
          </a:p>
          <a:p>
            <a:r>
              <a:rPr lang="en-US" dirty="0" smtClean="0"/>
              <a:t>No strong comparison with simpler computational methods</a:t>
            </a:r>
          </a:p>
          <a:p>
            <a:pPr lvl="1"/>
            <a:r>
              <a:rPr lang="en-US" dirty="0" smtClean="0"/>
              <a:t>PCA space distance, etc.</a:t>
            </a:r>
          </a:p>
          <a:p>
            <a:r>
              <a:rPr lang="en-US" dirty="0" smtClean="0"/>
              <a:t>Using </a:t>
            </a:r>
            <a:r>
              <a:rPr lang="en-US" dirty="0" smtClean="0"/>
              <a:t>expression to identify transcription factors of </a:t>
            </a:r>
            <a:r>
              <a:rPr lang="en-US" dirty="0" smtClean="0"/>
              <a:t>interest</a:t>
            </a:r>
          </a:p>
          <a:p>
            <a:r>
              <a:rPr lang="en-US" dirty="0"/>
              <a:t>Chromatin clusters cell populations </a:t>
            </a:r>
            <a:r>
              <a:rPr lang="en-US" dirty="0" smtClean="0"/>
              <a:t>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0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19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6586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371600" y="6308452"/>
            <a:ext cx="6400800" cy="549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Corces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2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19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9002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371600" y="6308452"/>
            <a:ext cx="6400800" cy="549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Corces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0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2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51" y="0"/>
            <a:ext cx="701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2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51" y="0"/>
            <a:ext cx="701882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8328" y="275907"/>
            <a:ext cx="23718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Principle components?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76284" y="310196"/>
            <a:ext cx="11720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chromatin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9002" y="0"/>
            <a:ext cx="12365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ChromNet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05610" y="2987645"/>
            <a:ext cx="4853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!!!!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0566" y="697612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similarity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3770" y="4770881"/>
            <a:ext cx="11729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ChromNet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4558" y="1223537"/>
            <a:ext cx="1191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Hundreds!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2513" y="4806970"/>
            <a:ext cx="2916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6240" y="1006605"/>
            <a:ext cx="10998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Signature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6240" y="1795026"/>
            <a:ext cx="10998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Signature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3830" y="2400402"/>
            <a:ext cx="10998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Signature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2513" y="2311481"/>
            <a:ext cx="119760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Open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Chromatin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3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30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9" y="591804"/>
            <a:ext cx="8051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develop an effective computational methodology to separate cellular phenotypes based on their chromatin profiles?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8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Primary: GEO bulk ATAC Data</a:t>
            </a:r>
          </a:p>
          <a:p>
            <a:r>
              <a:rPr lang="en-US" dirty="0" smtClean="0"/>
              <a:t>Secondary: </a:t>
            </a:r>
            <a:r>
              <a:rPr lang="en-US" dirty="0" err="1" smtClean="0"/>
              <a:t>iPSC</a:t>
            </a:r>
            <a:r>
              <a:rPr lang="en-US" dirty="0" smtClean="0"/>
              <a:t> ATAC (&lt; 500 cells)</a:t>
            </a:r>
          </a:p>
          <a:p>
            <a:r>
              <a:rPr lang="en-US" dirty="0" smtClean="0"/>
              <a:t>Secondary: </a:t>
            </a:r>
            <a:r>
              <a:rPr lang="en-US" dirty="0" err="1" smtClean="0"/>
              <a:t>scATAC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50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162</Words>
  <Application>Microsoft Macintosh PowerPoint</Application>
  <PresentationFormat>On-screen Show (4:3)</PresentationFormat>
  <Paragraphs>44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“ChromNet”</vt:lpstr>
      <vt:lpstr>Drawbacks of CellNet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Question</vt:lpstr>
      <vt:lpstr>2. Data</vt:lpstr>
      <vt:lpstr>PowerPoint Presentation</vt:lpstr>
      <vt:lpstr>3. Methods</vt:lpstr>
      <vt:lpstr>PowerPoint Presentation</vt:lpstr>
      <vt:lpstr>4. Results</vt:lpstr>
      <vt:lpstr>PowerPoint Presentation</vt:lpstr>
      <vt:lpstr>5. Interpretation </vt:lpstr>
      <vt:lpstr>6. Validation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Secondary </dc:title>
  <dc:creator>Caleb Lareau</dc:creator>
  <cp:lastModifiedBy>Caleb Lareau</cp:lastModifiedBy>
  <cp:revision>12</cp:revision>
  <dcterms:created xsi:type="dcterms:W3CDTF">2016-10-06T12:31:43Z</dcterms:created>
  <dcterms:modified xsi:type="dcterms:W3CDTF">2016-11-02T19:22:28Z</dcterms:modified>
</cp:coreProperties>
</file>